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2" r:id="rId2"/>
    <p:sldId id="301" r:id="rId3"/>
    <p:sldId id="284" r:id="rId4"/>
    <p:sldId id="300" r:id="rId5"/>
    <p:sldId id="302" r:id="rId6"/>
    <p:sldId id="285" r:id="rId7"/>
    <p:sldId id="289" r:id="rId8"/>
    <p:sldId id="286" r:id="rId9"/>
    <p:sldId id="294" r:id="rId10"/>
    <p:sldId id="295" r:id="rId11"/>
    <p:sldId id="296" r:id="rId12"/>
    <p:sldId id="297" r:id="rId13"/>
    <p:sldId id="287" r:id="rId14"/>
    <p:sldId id="288" r:id="rId15"/>
    <p:sldId id="290" r:id="rId16"/>
    <p:sldId id="291" r:id="rId17"/>
    <p:sldId id="292" r:id="rId18"/>
    <p:sldId id="293" r:id="rId19"/>
    <p:sldId id="298" r:id="rId20"/>
    <p:sldId id="299" r:id="rId21"/>
    <p:sldId id="303" r:id="rId22"/>
    <p:sldId id="304" r:id="rId23"/>
    <p:sldId id="305" r:id="rId24"/>
    <p:sldId id="306" r:id="rId25"/>
    <p:sldId id="28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0035"/>
    <a:srgbClr val="920025"/>
    <a:srgbClr val="FD7B96"/>
    <a:srgbClr val="320022"/>
    <a:srgbClr val="190026"/>
    <a:srgbClr val="190024"/>
    <a:srgbClr val="000000"/>
    <a:srgbClr val="FF0000"/>
    <a:srgbClr val="D1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66" y="81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4A3AE-9B8F-4593-AEBE-9C0A740198C1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05947-B564-4674-A7CA-AD891C1D44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92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522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77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427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492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690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884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561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56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01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562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75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303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034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94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51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64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504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470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9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892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4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367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078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667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05947-B564-4674-A7CA-AD891C1D444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36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33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49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9609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5919649" y="0"/>
            <a:ext cx="5038725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528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-1" y="691695"/>
            <a:ext cx="7487921" cy="547460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9576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0"/>
          </p:nvPr>
        </p:nvSpPr>
        <p:spPr>
          <a:xfrm>
            <a:off x="411480" y="4213830"/>
            <a:ext cx="11369039" cy="264417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0775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1079500" y="971550"/>
            <a:ext cx="3581730" cy="4914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0575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1777999" y="2626360"/>
            <a:ext cx="4318001" cy="1930401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096000" y="2626359"/>
            <a:ext cx="4318001" cy="193040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0568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6391275" y="0"/>
            <a:ext cx="5800725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8195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0"/>
          </p:nvPr>
        </p:nvSpPr>
        <p:spPr>
          <a:xfrm>
            <a:off x="0" y="2722880"/>
            <a:ext cx="7102475" cy="413512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4047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830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11"/>
          <p:cNvSpPr>
            <a:spLocks noGrp="1"/>
          </p:cNvSpPr>
          <p:nvPr>
            <p:ph type="pic" sz="quarter" idx="10"/>
          </p:nvPr>
        </p:nvSpPr>
        <p:spPr>
          <a:xfrm>
            <a:off x="3467100" y="770255"/>
            <a:ext cx="3581730" cy="531749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5680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15392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5299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/>
          <p:cNvSpPr>
            <a:spLocks noGrp="1"/>
          </p:cNvSpPr>
          <p:nvPr>
            <p:ph type="pic" sz="quarter" idx="10"/>
          </p:nvPr>
        </p:nvSpPr>
        <p:spPr>
          <a:xfrm>
            <a:off x="690562" y="0"/>
            <a:ext cx="3566477" cy="642143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8463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1234439" y="0"/>
            <a:ext cx="2590800" cy="3429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11"/>
          </p:nvPr>
        </p:nvSpPr>
        <p:spPr>
          <a:xfrm>
            <a:off x="4800600" y="0"/>
            <a:ext cx="2590800" cy="3429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3" name="Рисунок 10"/>
          <p:cNvSpPr>
            <a:spLocks noGrp="1"/>
          </p:cNvSpPr>
          <p:nvPr>
            <p:ph type="pic" sz="quarter" idx="12"/>
          </p:nvPr>
        </p:nvSpPr>
        <p:spPr>
          <a:xfrm>
            <a:off x="8366760" y="0"/>
            <a:ext cx="2590800" cy="3429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6775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560638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9168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18075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0358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42392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Рисунок 3"/>
          <p:cNvSpPr>
            <a:spLocks noGrp="1"/>
          </p:cNvSpPr>
          <p:nvPr>
            <p:ph type="pic" sz="quarter" idx="11"/>
          </p:nvPr>
        </p:nvSpPr>
        <p:spPr>
          <a:xfrm>
            <a:off x="8768080" y="0"/>
            <a:ext cx="342392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8434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249363" y="3297238"/>
            <a:ext cx="9693275" cy="278288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7073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0" y="1016000"/>
            <a:ext cx="6492875" cy="480536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866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9976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4546600" y="904875"/>
            <a:ext cx="3098800" cy="504825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6176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211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6380481" y="0"/>
            <a:ext cx="581152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5671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5206998" y="1991357"/>
            <a:ext cx="1778004" cy="1778006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Рисунок 3"/>
          <p:cNvSpPr>
            <a:spLocks noGrp="1"/>
          </p:cNvSpPr>
          <p:nvPr>
            <p:ph type="pic" sz="quarter" idx="11"/>
          </p:nvPr>
        </p:nvSpPr>
        <p:spPr>
          <a:xfrm>
            <a:off x="2077718" y="1991356"/>
            <a:ext cx="1778004" cy="1778006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Рисунок 3"/>
          <p:cNvSpPr>
            <a:spLocks noGrp="1"/>
          </p:cNvSpPr>
          <p:nvPr>
            <p:ph type="pic" sz="quarter" idx="12"/>
          </p:nvPr>
        </p:nvSpPr>
        <p:spPr>
          <a:xfrm>
            <a:off x="8336278" y="1991355"/>
            <a:ext cx="1778004" cy="1778006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2734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4434840" y="0"/>
            <a:ext cx="3322319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160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8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48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63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629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22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5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33890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1.xml"/><Relationship Id="rId17" Type="http://schemas.openxmlformats.org/officeDocument/2006/relationships/image" Target="../media/image2.jpg"/><Relationship Id="rId2" Type="http://schemas.openxmlformats.org/officeDocument/2006/relationships/tags" Target="../tags/tag3.xml"/><Relationship Id="rId16" Type="http://schemas.microsoft.com/office/2007/relationships/hdphoto" Target="../media/hdphoto1.wdp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audio" Target="../media/media1.mp3"/><Relationship Id="rId5" Type="http://schemas.openxmlformats.org/officeDocument/2006/relationships/tags" Target="../tags/tag6.xml"/><Relationship Id="rId15" Type="http://schemas.openxmlformats.org/officeDocument/2006/relationships/image" Target="../media/image1.png"/><Relationship Id="rId10" Type="http://schemas.microsoft.com/office/2007/relationships/media" Target="../media/media1.mp3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90024"/>
            </a:gs>
            <a:gs pos="74000">
              <a:srgbClr val="190026"/>
            </a:gs>
            <a:gs pos="12000">
              <a:srgbClr val="3200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_库_文本框 14">
            <a:extLst>
              <a:ext uri="{FF2B5EF4-FFF2-40B4-BE49-F238E27FC236}">
                <a16:creationId xmlns:a16="http://schemas.microsoft.com/office/drawing/2014/main" id="{6331E046-B0CD-45B7-B56D-8FF3A28FF2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16594" y="2512538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渐变霓虹流行设计</a:t>
            </a:r>
          </a:p>
        </p:txBody>
      </p:sp>
      <p:pic>
        <p:nvPicPr>
          <p:cNvPr id="3" name="PA_库_图片 2">
            <a:extLst>
              <a:ext uri="{FF2B5EF4-FFF2-40B4-BE49-F238E27FC236}">
                <a16:creationId xmlns:a16="http://schemas.microsoft.com/office/drawing/2014/main" id="{F2C37F40-5009-4204-9EDC-EB9173C6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" b="99475" l="122" r="100000">
                        <a14:foregroundMark x1="41245" y1="18909" x2="20134" y2="46020"/>
                        <a14:foregroundMark x1="47468" y1="10788" x2="4820" y2="26990"/>
                        <a14:foregroundMark x1="51495" y1="9051" x2="56315" y2="9212"/>
                        <a14:foregroundMark x1="9091" y1="44121" x2="28066" y2="62869"/>
                        <a14:foregroundMark x1="16779" y1="57131" x2="28737" y2="81576"/>
                        <a14:foregroundMark x1="35448" y1="88404" x2="42648" y2="97455"/>
                        <a14:backgroundMark x1="92984" y1="24768" x2="93228" y2="41131"/>
                        <a14:backgroundMark x1="5003" y1="62222" x2="6711" y2="65697"/>
                        <a14:backgroundMark x1="95363" y1="44444" x2="94204" y2="50626"/>
                        <a14:backgroundMark x1="94419" y1="60182" x2="93504" y2="68424"/>
                        <a14:backgroundMark x1="96798" y1="72848" x2="96798" y2="89212"/>
                        <a14:backgroundMark x1="52242" y1="4606" x2="62031" y2="970"/>
                        <a14:backgroundMark x1="32845" y1="13939" x2="35224" y2="12061"/>
                        <a14:backgroundMark x1="37603" y1="10970" x2="41903" y2="9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2312" cy="6858000"/>
          </a:xfrm>
          <a:prstGeom prst="rect">
            <a:avLst/>
          </a:prstGeom>
        </p:spPr>
      </p:pic>
      <p:sp>
        <p:nvSpPr>
          <p:cNvPr id="12" name="PA_库_任意多边形: 形状 11">
            <a:extLst>
              <a:ext uri="{FF2B5EF4-FFF2-40B4-BE49-F238E27FC236}">
                <a16:creationId xmlns:a16="http://schemas.microsoft.com/office/drawing/2014/main" id="{DB4656DB-BF0E-4DB4-95F5-874745A72E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2629" y="859971"/>
            <a:ext cx="10395857" cy="5105400"/>
          </a:xfrm>
          <a:custGeom>
            <a:avLst/>
            <a:gdLst>
              <a:gd name="connsiteX0" fmla="*/ 163286 w 10395857"/>
              <a:gd name="connsiteY0" fmla="*/ 147305 h 5105400"/>
              <a:gd name="connsiteX1" fmla="*/ 163286 w 10395857"/>
              <a:gd name="connsiteY1" fmla="*/ 4953000 h 5105400"/>
              <a:gd name="connsiteX2" fmla="*/ 10210800 w 10395857"/>
              <a:gd name="connsiteY2" fmla="*/ 4953000 h 5105400"/>
              <a:gd name="connsiteX3" fmla="*/ 10210800 w 10395857"/>
              <a:gd name="connsiteY3" fmla="*/ 147305 h 5105400"/>
              <a:gd name="connsiteX4" fmla="*/ 0 w 10395857"/>
              <a:gd name="connsiteY4" fmla="*/ 0 h 5105400"/>
              <a:gd name="connsiteX5" fmla="*/ 10395857 w 10395857"/>
              <a:gd name="connsiteY5" fmla="*/ 0 h 5105400"/>
              <a:gd name="connsiteX6" fmla="*/ 10395857 w 10395857"/>
              <a:gd name="connsiteY6" fmla="*/ 5105400 h 5105400"/>
              <a:gd name="connsiteX7" fmla="*/ 0 w 10395857"/>
              <a:gd name="connsiteY7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5857" h="5105400">
                <a:moveTo>
                  <a:pt x="163286" y="147305"/>
                </a:moveTo>
                <a:lnTo>
                  <a:pt x="163286" y="4953000"/>
                </a:lnTo>
                <a:lnTo>
                  <a:pt x="10210800" y="4953000"/>
                </a:lnTo>
                <a:lnTo>
                  <a:pt x="10210800" y="147305"/>
                </a:lnTo>
                <a:close/>
                <a:moveTo>
                  <a:pt x="0" y="0"/>
                </a:moveTo>
                <a:lnTo>
                  <a:pt x="10395857" y="0"/>
                </a:lnTo>
                <a:lnTo>
                  <a:pt x="10395857" y="5105400"/>
                </a:lnTo>
                <a:lnTo>
                  <a:pt x="0" y="510540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>
            <a:extLst>
              <a:ext uri="{FF2B5EF4-FFF2-40B4-BE49-F238E27FC236}">
                <a16:creationId xmlns:a16="http://schemas.microsoft.com/office/drawing/2014/main" id="{707DABE7-4C87-402B-B591-AD4CCC0EFDD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0528422">
            <a:off x="2260474" y="1393370"/>
            <a:ext cx="1066800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库_文本框 13">
            <a:extLst>
              <a:ext uri="{FF2B5EF4-FFF2-40B4-BE49-F238E27FC236}">
                <a16:creationId xmlns:a16="http://schemas.microsoft.com/office/drawing/2014/main" id="{A29C62AB-C0A8-4A22-AD6A-85C41091554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09252" y="4949825"/>
            <a:ext cx="3756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Elephant" panose="02020904090505020303" pitchFamily="18" charset="0"/>
              </a:rPr>
              <a:t>2028</a:t>
            </a:r>
            <a:endParaRPr lang="zh-CN" altLang="en-US" sz="96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sp>
        <p:nvSpPr>
          <p:cNvPr id="16" name="PA_库_文本框 15">
            <a:extLst>
              <a:ext uri="{FF2B5EF4-FFF2-40B4-BE49-F238E27FC236}">
                <a16:creationId xmlns:a16="http://schemas.microsoft.com/office/drawing/2014/main" id="{39791FC0-15A5-4512-8346-EF02CC716A0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832118" y="1442355"/>
            <a:ext cx="1661993" cy="378565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rPr>
              <a:t>杂志疯</a:t>
            </a:r>
          </a:p>
        </p:txBody>
      </p:sp>
      <p:sp>
        <p:nvSpPr>
          <p:cNvPr id="17" name="PA_库_矩形 16">
            <a:extLst>
              <a:ext uri="{FF2B5EF4-FFF2-40B4-BE49-F238E27FC236}">
                <a16:creationId xmlns:a16="http://schemas.microsoft.com/office/drawing/2014/main" id="{BCAFAE2D-A200-427C-8623-1CD03411E0A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016815" y="3466684"/>
            <a:ext cx="50321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Although it is pretty hard to do so, design that follows the trend will easily become part of the trend, and then be knocked out and forgotten through time.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9" name="PA_直接连接符 18">
            <a:extLst>
              <a:ext uri="{FF2B5EF4-FFF2-40B4-BE49-F238E27FC236}">
                <a16:creationId xmlns:a16="http://schemas.microsoft.com/office/drawing/2014/main" id="{E877BC71-3039-4995-8A41-B898CC4B736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8175171" y="4484914"/>
            <a:ext cx="2612572" cy="1763486"/>
          </a:xfrm>
          <a:prstGeom prst="line">
            <a:avLst/>
          </a:prstGeom>
          <a:ln>
            <a:gradFill>
              <a:gsLst>
                <a:gs pos="0">
                  <a:srgbClr val="FD7B96"/>
                </a:gs>
                <a:gs pos="99000">
                  <a:srgbClr val="92002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A_直接连接符 20">
            <a:extLst>
              <a:ext uri="{FF2B5EF4-FFF2-40B4-BE49-F238E27FC236}">
                <a16:creationId xmlns:a16="http://schemas.microsoft.com/office/drawing/2014/main" id="{FB4CD966-708E-4D63-A4A9-DFE940171D7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8425543" y="4949825"/>
            <a:ext cx="2612572" cy="1763486"/>
          </a:xfrm>
          <a:prstGeom prst="line">
            <a:avLst/>
          </a:prstGeom>
          <a:ln>
            <a:gradFill>
              <a:gsLst>
                <a:gs pos="0">
                  <a:srgbClr val="FD7B96"/>
                </a:gs>
                <a:gs pos="99000">
                  <a:srgbClr val="92002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A_大橋トリオ - I'm Yours">
            <a:hlinkClick r:id="" action="ppaction://media"/>
          </p:cNvPr>
          <p:cNvPicPr>
            <a:picLocks noChangeAspect="1"/>
          </p:cNvPicPr>
          <p:nvPr>
            <a:audioFile r:link="rId11"/>
            <p:custDataLst>
              <p:tags r:id="rId12"/>
            </p:custDataLst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849979" y="-14173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5" grpId="0" autoUpdateAnimBg="0"/>
      <p:bldP spid="12" grpId="0" autoUpdateAnimBg="0"/>
      <p:bldP spid="12" grpId="1" autoUpdateAnimBg="0"/>
      <p:bldP spid="12" grpId="2" autoUpdateAnimBg="0"/>
      <p:bldP spid="14" grpId="0" autoUpdateAnimBg="0"/>
      <p:bldP spid="16" grpId="0" autoUpdateAnimBg="0"/>
      <p:bldP spid="17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51666927-7357-4610-BFA8-BD70F6B45D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7" b="35997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320958" y="3601208"/>
            <a:ext cx="564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WHAT WE DO?</a:t>
            </a:r>
            <a:endParaRPr lang="en-US" sz="4800" dirty="0">
              <a:solidFill>
                <a:srgbClr val="E33227"/>
              </a:solidFill>
              <a:latin typeface="Elephant" panose="02020904090505020303" pitchFamily="18" charset="0"/>
              <a:ea typeface="Playfair Display" charset="0"/>
              <a:cs typeface="Playfair Displa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0492" y="4432205"/>
            <a:ext cx="329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Consequences you no, undertakes: any encounter pursue explorer, pain complete.</a:t>
            </a:r>
            <a:endParaRPr lang="ru-RU" sz="1200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7463" y="4042728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PRINT DESIGN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27463" y="2952372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WEB-DESIGN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7463" y="5132306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DEVELOPMENT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6536865" y="4042728"/>
            <a:ext cx="589280" cy="589280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6865" y="2953150"/>
            <a:ext cx="589280" cy="5892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536865" y="5132306"/>
            <a:ext cx="589280" cy="5892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638183" y="3059954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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652610" y="4149532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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659823" y="523937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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27463" y="3226202"/>
            <a:ext cx="437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27463" y="4319727"/>
            <a:ext cx="437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49103" y="5409305"/>
            <a:ext cx="437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praising.</a:t>
            </a:r>
          </a:p>
        </p:txBody>
      </p:sp>
    </p:spTree>
    <p:extLst>
      <p:ext uri="{BB962C8B-B14F-4D97-AF65-F5344CB8AC3E}">
        <p14:creationId xmlns:p14="http://schemas.microsoft.com/office/powerpoint/2010/main" val="67959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0C10127D-48B3-4F9F-8974-1DC1FF30CA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r="8065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31" name="TextBox 30"/>
          <p:cNvSpPr txBox="1"/>
          <p:nvPr/>
        </p:nvSpPr>
        <p:spPr>
          <a:xfrm>
            <a:off x="5151121" y="892235"/>
            <a:ext cx="46133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MAIN MISSIONS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91530" y="2832004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CREATIVE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91530" y="3105834"/>
            <a:ext cx="437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91530" y="4025995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POSITIVE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1530" y="4299825"/>
            <a:ext cx="437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91530" y="5219986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PROFESSIONAL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91530" y="5493816"/>
            <a:ext cx="437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praising.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5151121" y="283200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latin typeface="Ionicons" charset="0"/>
              </a:rPr>
              <a:t></a:t>
            </a:r>
            <a:endParaRPr lang="ru-RU" sz="3200" dirty="0">
              <a:effectLst/>
              <a:latin typeface="Ionicons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5074176" y="4025995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latin typeface="Ionicons" charset="0"/>
              </a:rPr>
              <a:t></a:t>
            </a:r>
            <a:endParaRPr lang="ru-RU" sz="3200" dirty="0">
              <a:effectLst/>
              <a:latin typeface="Ionicons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5074175" y="5219986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latin typeface="Ionicons" charset="0"/>
              </a:rPr>
              <a:t></a:t>
            </a:r>
            <a:endParaRPr lang="ru-RU" sz="3200" dirty="0">
              <a:effectLst/>
              <a:latin typeface="Ionicons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77031" y="0"/>
            <a:ext cx="3566477" cy="6421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916FE15-2ACB-4CE0-81AA-348434B7084B}"/>
              </a:ext>
            </a:extLst>
          </p:cNvPr>
          <p:cNvSpPr/>
          <p:nvPr/>
        </p:nvSpPr>
        <p:spPr>
          <a:xfrm rot="20239348">
            <a:off x="2405162" y="1377232"/>
            <a:ext cx="1066800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AC0C8C3F-6408-4669-99EC-D3F29768244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9" b="6169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7733A71F-8D83-4235-AEAC-3A46E81A94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5882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0C502B1B-3870-40B0-B2D7-4CBF6D5A89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" b="2602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18" name="Овал 17"/>
          <p:cNvSpPr/>
          <p:nvPr/>
        </p:nvSpPr>
        <p:spPr>
          <a:xfrm>
            <a:off x="8050151" y="3100762"/>
            <a:ext cx="648278" cy="648278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476460" y="3100763"/>
            <a:ext cx="648278" cy="648278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910300" y="3100763"/>
            <a:ext cx="648278" cy="648278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250439" y="4458395"/>
            <a:ext cx="3915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OUR MISSIONS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065162" y="320773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onicons" charset="0"/>
              </a:rPr>
              <a:t></a:t>
            </a:r>
            <a:endParaRPr lang="ru-RU" sz="24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573613" y="3203634"/>
            <a:ext cx="453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onicons" charset="0"/>
              </a:rPr>
              <a:t></a:t>
            </a:r>
            <a:endParaRPr lang="ru-RU" sz="24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139774" y="3203633"/>
            <a:ext cx="453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onicons" charset="0"/>
              </a:rPr>
              <a:t></a:t>
            </a:r>
            <a:endParaRPr lang="ru-RU" sz="24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72271" y="3583801"/>
            <a:ext cx="922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CREATIVE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55854" y="3586333"/>
            <a:ext cx="885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POSITIVE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61119" y="3578018"/>
            <a:ext cx="1402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PROFESSIONAL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 rot="5400000">
            <a:off x="2388448" y="3175858"/>
            <a:ext cx="282782" cy="10871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 rot="5400000">
            <a:off x="5955346" y="3153819"/>
            <a:ext cx="282782" cy="11311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 rot="5400000">
            <a:off x="9520767" y="3103019"/>
            <a:ext cx="282782" cy="1232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6165664" y="4643060"/>
            <a:ext cx="4417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 system fault. Consequences you no, undertakes: any encounter — pursue explorer, pain.</a:t>
            </a:r>
            <a:endParaRPr lang="ru-RU" sz="1200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C2C07CB-7297-4040-A338-C326E11E38DB}"/>
              </a:ext>
            </a:extLst>
          </p:cNvPr>
          <p:cNvSpPr/>
          <p:nvPr/>
        </p:nvSpPr>
        <p:spPr>
          <a:xfrm rot="20239348">
            <a:off x="1949843" y="530111"/>
            <a:ext cx="1066800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E8995EF-2437-401F-AB7F-AAD09B2BD70B}"/>
              </a:ext>
            </a:extLst>
          </p:cNvPr>
          <p:cNvSpPr/>
          <p:nvPr/>
        </p:nvSpPr>
        <p:spPr>
          <a:xfrm rot="20239348">
            <a:off x="9318750" y="530112"/>
            <a:ext cx="1066800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1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6" grpId="0"/>
      <p:bldP spid="13" grpId="0"/>
      <p:bldP spid="14" grpId="0"/>
      <p:bldP spid="15" grpId="0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6197600" y="5086757"/>
            <a:ext cx="589280" cy="5892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147585" y="2105219"/>
            <a:ext cx="660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INTRODUCTION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0" y="3130166"/>
            <a:ext cx="3942080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 system fault explorer rejects.</a:t>
            </a:r>
            <a:endParaRPr lang="ru-RU" sz="1200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6197600" y="4318000"/>
            <a:ext cx="589280" cy="589280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306131" y="4425072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/>
                <a:latin typeface="Ionicons" charset="0"/>
              </a:rPr>
              <a:t>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313345" y="5196731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/>
                <a:latin typeface="Ionicons" charset="0"/>
              </a:rPr>
              <a:t>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95411" y="4471238"/>
            <a:ext cx="128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LOVE DESIGN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95410" y="5242897"/>
            <a:ext cx="1578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MUSIC IN SOULS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9946F98B-3726-4D3B-AED2-DCC19DEC13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4255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1CA938B-D54A-4428-95B5-6ED4EB20D619}"/>
              </a:ext>
            </a:extLst>
          </p:cNvPr>
          <p:cNvSpPr/>
          <p:nvPr/>
        </p:nvSpPr>
        <p:spPr>
          <a:xfrm rot="20239348">
            <a:off x="2230486" y="1914719"/>
            <a:ext cx="1066800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9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/>
      <p:bldP spid="13" grpId="0"/>
      <p:bldP spid="14" grpId="0" animBg="1"/>
      <p:bldP spid="15" grpId="0"/>
      <p:bldP spid="16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0D753820-02A0-4261-BD5D-05922958E7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1" b="16471"/>
          <a:stretch>
            <a:fillRect/>
          </a:stretch>
        </p:blipFill>
        <p:spPr/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FD46D3BE-65CE-40E0-825B-3FC201B74A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0" b="33990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1964108" y="448857"/>
            <a:ext cx="5329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WAYS TO SUCCESSFUL</a:t>
            </a:r>
          </a:p>
        </p:txBody>
      </p:sp>
      <p:sp>
        <p:nvSpPr>
          <p:cNvPr id="18" name="Овал 17"/>
          <p:cNvSpPr/>
          <p:nvPr/>
        </p:nvSpPr>
        <p:spPr>
          <a:xfrm>
            <a:off x="1483359" y="4264644"/>
            <a:ext cx="589280" cy="589280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591890" y="4371716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/>
                <a:latin typeface="Ionicons" charset="0"/>
              </a:rPr>
              <a:t></a:t>
            </a:r>
          </a:p>
        </p:txBody>
      </p:sp>
      <p:sp>
        <p:nvSpPr>
          <p:cNvPr id="20" name="Овал 19"/>
          <p:cNvSpPr/>
          <p:nvPr/>
        </p:nvSpPr>
        <p:spPr>
          <a:xfrm>
            <a:off x="5801358" y="4262120"/>
            <a:ext cx="589280" cy="5892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5908289" y="4371716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/>
                <a:latin typeface="Ionicons" charset="0"/>
              </a:rPr>
              <a:t>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77999" y="5258315"/>
            <a:ext cx="329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fault.</a:t>
            </a:r>
            <a:endParaRPr lang="ru-RU" sz="1200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7999" y="4981316"/>
            <a:ext cx="1442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LOVE DESIGN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5999" y="5258315"/>
            <a:ext cx="3220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fault.</a:t>
            </a:r>
            <a:endParaRPr lang="ru-RU" sz="1200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95999" y="4981316"/>
            <a:ext cx="1605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PASSION FASHION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59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 animBg="1"/>
      <p:bldP spid="19" grpId="0"/>
      <p:bldP spid="20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031EEE72-B299-42E3-B55B-7705156894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5" b="10595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3" name="TextBox 2"/>
          <p:cNvSpPr txBox="1"/>
          <p:nvPr/>
        </p:nvSpPr>
        <p:spPr>
          <a:xfrm>
            <a:off x="1117601" y="1673937"/>
            <a:ext cx="3119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ABOUT 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7601" y="3632200"/>
            <a:ext cx="396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 system fault explorer rejects. Consequences you no, undertakes: any encounter — pursue explorer, pain: complete right actual right fault this, praising can. </a:t>
            </a:r>
            <a:endParaRPr lang="ru-RU" sz="1200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7601" y="3355201"/>
            <a:ext cx="2001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TITLE HERE SOMETHING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26720" y="0"/>
            <a:ext cx="282782" cy="10634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 rot="5400000">
            <a:off x="155222" y="393243"/>
            <a:ext cx="82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agenda</a:t>
            </a:r>
            <a:endParaRPr lang="ru-RU" sz="12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3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41919" y="3847683"/>
            <a:ext cx="4047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ABOUT OUR </a:t>
            </a:r>
            <a:r>
              <a:rPr lang="en-US" sz="4800" dirty="0">
                <a:solidFill>
                  <a:srgbClr val="E33227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COMPANY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8721" y="1324531"/>
            <a:ext cx="3962399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 system fault explorer rejects.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8721" y="1047532"/>
            <a:ext cx="2001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TITLE HERE SOMETHING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3121" y="1324531"/>
            <a:ext cx="3962399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 system fault explorer rejects.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3121" y="1047532"/>
            <a:ext cx="2001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TITLE HERE SOMETHING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86EE364C-A0F1-4B1A-B771-8F6CCAA64D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1" b="63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625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3020" y="1094323"/>
            <a:ext cx="450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OUR SERVISES</a:t>
            </a:r>
            <a:endParaRPr lang="en-US" sz="4800" dirty="0">
              <a:solidFill>
                <a:srgbClr val="E33227"/>
              </a:solidFill>
              <a:latin typeface="Elephant" panose="02020904090505020303" pitchFamily="18" charset="0"/>
              <a:ea typeface="Playfair Display" charset="0"/>
              <a:cs typeface="Playfair Displa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77180" y="2847201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PRINT DESIGN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9900" y="2847200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WEB-DESIGN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14460" y="2847200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DEVELOPMENT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5801360" y="3322434"/>
            <a:ext cx="589280" cy="589280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2164080" y="3322434"/>
            <a:ext cx="589280" cy="5892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9438640" y="3322434"/>
            <a:ext cx="589280" cy="5892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265398" y="3429238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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17105" y="3429238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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561598" y="3429506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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2370" y="4109949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 system fault.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19650" y="4109949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 system fault.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56930" y="4109949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 system fault.</a:t>
            </a:r>
          </a:p>
        </p:txBody>
      </p:sp>
    </p:spTree>
    <p:extLst>
      <p:ext uri="{BB962C8B-B14F-4D97-AF65-F5344CB8AC3E}">
        <p14:creationId xmlns:p14="http://schemas.microsoft.com/office/powerpoint/2010/main" val="16646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9" grpId="0" animBg="1"/>
      <p:bldP spid="11" grpId="0" animBg="1"/>
      <p:bldP spid="13" grpId="0"/>
      <p:bldP spid="14" grpId="0"/>
      <p:bldP spid="15" grpId="0"/>
      <p:bldP spid="25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3020" y="768995"/>
            <a:ext cx="450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OUR SERVISES</a:t>
            </a:r>
            <a:endParaRPr lang="en-US" sz="4800" dirty="0">
              <a:solidFill>
                <a:srgbClr val="E33227"/>
              </a:solidFill>
              <a:latin typeface="Elephant" panose="02020904090505020303" pitchFamily="18" charset="0"/>
              <a:ea typeface="Playfair Display" charset="0"/>
              <a:cs typeface="Playfair Displa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5010" y="3029813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PRINT DESIGN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7730" y="3029812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WEB-DESIGN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2290" y="3029812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DEVELOPMENT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87730" y="2354124"/>
            <a:ext cx="543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E33227"/>
                </a:solidFill>
                <a:latin typeface="Ionicons" charset="0"/>
              </a:rPr>
              <a:t></a:t>
            </a:r>
            <a:endParaRPr lang="ru-RU" sz="3200" dirty="0">
              <a:solidFill>
                <a:srgbClr val="E33227"/>
              </a:solidFill>
              <a:effectLst/>
              <a:latin typeface="Ionicons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525010" y="2354124"/>
            <a:ext cx="492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E33227"/>
                </a:solidFill>
                <a:latin typeface="Ionicons" charset="0"/>
              </a:rPr>
              <a:t></a:t>
            </a:r>
            <a:endParaRPr lang="ru-RU" sz="3200" dirty="0">
              <a:solidFill>
                <a:srgbClr val="E33227"/>
              </a:solidFill>
              <a:effectLst/>
              <a:latin typeface="Ionicons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162290" y="2354392"/>
            <a:ext cx="466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E33227"/>
                </a:solidFill>
                <a:latin typeface="Ionicons" charset="0"/>
              </a:rPr>
              <a:t></a:t>
            </a:r>
            <a:endParaRPr lang="ru-RU" sz="3200" dirty="0">
              <a:solidFill>
                <a:srgbClr val="E33227"/>
              </a:solidFill>
              <a:effectLst/>
              <a:latin typeface="Ionico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30" y="3307080"/>
            <a:ext cx="321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25010" y="3307080"/>
            <a:ext cx="316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2290" y="3307080"/>
            <a:ext cx="316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25010" y="4868773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SOCIAL WORK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7730" y="4868772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SUPPORT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62290" y="4868772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AUDIO DESIGN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730" y="5146040"/>
            <a:ext cx="321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25010" y="5146040"/>
            <a:ext cx="316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62290" y="5146040"/>
            <a:ext cx="316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take.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4525010" y="4192751"/>
            <a:ext cx="518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E33227"/>
                </a:solidFill>
                <a:latin typeface="Ionicons" charset="0"/>
              </a:rPr>
              <a:t></a:t>
            </a:r>
            <a:endParaRPr lang="ru-RU" sz="3200" dirty="0">
              <a:solidFill>
                <a:srgbClr val="E33227"/>
              </a:solidFill>
              <a:effectLst/>
              <a:latin typeface="Ionicons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8162290" y="4192751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E33227"/>
                </a:solidFill>
                <a:latin typeface="Ionicons" charset="0"/>
              </a:rPr>
              <a:t></a:t>
            </a:r>
            <a:endParaRPr lang="ru-RU" sz="3200" dirty="0">
              <a:solidFill>
                <a:srgbClr val="E33227"/>
              </a:solidFill>
              <a:effectLst/>
              <a:latin typeface="Ionicons" charset="0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887730" y="4192752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E33227"/>
                </a:solidFill>
                <a:latin typeface="Ionicons" charset="0"/>
              </a:rPr>
              <a:t></a:t>
            </a:r>
            <a:endParaRPr lang="ru-RU" sz="3200" dirty="0">
              <a:solidFill>
                <a:srgbClr val="E33227"/>
              </a:solidFill>
              <a:effectLst/>
              <a:latin typeface="Ionic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1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0" grpId="0"/>
      <p:bldP spid="11" grpId="0"/>
      <p:bldP spid="12" grpId="0"/>
      <p:bldP spid="13" grpId="0"/>
      <p:bldP spid="14" grpId="0"/>
      <p:bldP spid="15" grpId="0"/>
      <p:bldP spid="25" grpId="0"/>
      <p:bldP spid="26" grpId="0"/>
      <p:bldP spid="27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02503843-5394-4863-907C-A26D600AF3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2" r="22052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24" name="Прямоугольник 23"/>
          <p:cNvSpPr/>
          <p:nvPr/>
        </p:nvSpPr>
        <p:spPr>
          <a:xfrm>
            <a:off x="9641" y="0"/>
            <a:ext cx="2560638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6311900" y="2692400"/>
            <a:ext cx="1473200" cy="147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342640" y="2692400"/>
            <a:ext cx="1473200" cy="147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281160" y="2692400"/>
            <a:ext cx="1473200" cy="147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3342639" y="818000"/>
            <a:ext cx="66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ACHIEVEMENTS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533" y="3759411"/>
            <a:ext cx="1897572" cy="200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anybody praising extremely fault system fault. </a:t>
            </a:r>
            <a:endParaRPr lang="ru-RU" sz="12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0489" y="3105834"/>
            <a:ext cx="13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90 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0020" y="3123077"/>
            <a:ext cx="107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2 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79280" y="3105833"/>
            <a:ext cx="107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4 k</a:t>
            </a:r>
          </a:p>
        </p:txBody>
      </p:sp>
      <p:sp>
        <p:nvSpPr>
          <p:cNvPr id="16" name="Овал 15"/>
          <p:cNvSpPr/>
          <p:nvPr/>
        </p:nvSpPr>
        <p:spPr>
          <a:xfrm>
            <a:off x="10287578" y="2560311"/>
            <a:ext cx="545522" cy="545522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7245358" y="2565832"/>
            <a:ext cx="545522" cy="545522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283140" y="2560311"/>
            <a:ext cx="545522" cy="545522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331533" y="3482412"/>
            <a:ext cx="108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TITLE HERE</a:t>
            </a:r>
            <a:endParaRPr lang="ru-RU" sz="1200" b="1" dirty="0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64460" y="4283913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PROJECTS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31180" y="4283913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CLIENTS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08679" y="4283913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CUPS OF COFFEE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4362016" y="2648406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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7324797" y="2648406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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0377345" y="264840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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02890" y="4560912"/>
            <a:ext cx="255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dislikes take any or avoids any an praising.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2150" y="4560911"/>
            <a:ext cx="255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dislikes take any or avoids any an praising.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741410" y="4560910"/>
            <a:ext cx="255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dislikes take any or avoids any an praising.</a:t>
            </a:r>
          </a:p>
        </p:txBody>
      </p:sp>
    </p:spTree>
    <p:extLst>
      <p:ext uri="{BB962C8B-B14F-4D97-AF65-F5344CB8AC3E}">
        <p14:creationId xmlns:p14="http://schemas.microsoft.com/office/powerpoint/2010/main" val="20428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25" grpId="0"/>
      <p:bldP spid="26" grpId="0"/>
      <p:bldP spid="28" grpId="0"/>
      <p:bldP spid="30" grpId="0"/>
      <p:bldP spid="32" grpId="0"/>
      <p:bldP spid="33" grpId="0"/>
      <p:bldP spid="34" grpId="0"/>
      <p:bldP spid="36" grpId="0"/>
      <p:bldP spid="37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39744" y="1700014"/>
            <a:ext cx="231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Open Sans Semibold" charset="0"/>
                <a:ea typeface="Open Sans Semibold" charset="0"/>
                <a:cs typeface="Open Sans Semibold" charset="0"/>
              </a:rPr>
              <a:t>2018</a:t>
            </a:r>
          </a:p>
          <a:p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AWESOME DESIGN</a:t>
            </a:r>
          </a:p>
          <a:p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MINIMALISTIC PRESENTATION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250238" y="1429491"/>
            <a:ext cx="2692400" cy="11873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6723" y="1700014"/>
            <a:ext cx="5537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TRUTH IS MORE OF A </a:t>
            </a:r>
            <a:r>
              <a:rPr lang="en-US" sz="3200" dirty="0">
                <a:solidFill>
                  <a:srgbClr val="E33227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STRANGER</a:t>
            </a:r>
            <a:r>
              <a:rPr lang="en-US" sz="32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 THAN FICTION</a:t>
            </a:r>
            <a:endParaRPr lang="en-US" sz="3200" dirty="0">
              <a:solidFill>
                <a:srgbClr val="E33227"/>
              </a:solidFill>
              <a:latin typeface="Elephant" panose="02020904090505020303" pitchFamily="18" charset="0"/>
              <a:ea typeface="Playfair Display" charset="0"/>
              <a:cs typeface="Playfair Display" charset="0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C0369211-20D9-40B4-88C4-DED0E1FA57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7" b="27247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72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652097D9-4705-4321-A71E-DBB24F8BDF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3518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-4143" y="0"/>
            <a:ext cx="4918075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8597900" y="3642359"/>
            <a:ext cx="934720" cy="934720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659380" y="3642359"/>
            <a:ext cx="934720" cy="934720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628640" y="3642359"/>
            <a:ext cx="934720" cy="934720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616960" y="2148960"/>
            <a:ext cx="7116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AC</a:t>
            </a:r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HIEVEMENTS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8260" y="3789631"/>
            <a:ext cx="1076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90 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7520" y="3806874"/>
            <a:ext cx="107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2 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6780" y="3789630"/>
            <a:ext cx="107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4 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0460" y="4693870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PROJECTS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7180" y="4693870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CLIENTS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54679" y="4693870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CUPS OF COFFEE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1B9F15-48C4-4A54-A197-07251F7834DD}"/>
              </a:ext>
            </a:extLst>
          </p:cNvPr>
          <p:cNvSpPr/>
          <p:nvPr/>
        </p:nvSpPr>
        <p:spPr>
          <a:xfrm rot="20239348">
            <a:off x="1877059" y="1294456"/>
            <a:ext cx="1066800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1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  <p:bldP spid="7" grpId="0"/>
      <p:bldP spid="8" grpId="0"/>
      <p:bldP spid="9" grpId="0"/>
      <p:bldP spid="10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82C7434A-E6E6-4B47-A7A8-05EB456133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6" r="23786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1232" y="0"/>
            <a:ext cx="5688857" cy="6858000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0448" y="3474720"/>
            <a:ext cx="282782" cy="10634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 rot="5400000">
            <a:off x="768950" y="3867963"/>
            <a:ext cx="82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team</a:t>
            </a:r>
            <a:endParaRPr lang="ru-RU" sz="12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120932" y="4927351"/>
            <a:ext cx="27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Ionicons" charset="0"/>
              </a:rPr>
              <a:t></a:t>
            </a:r>
            <a:endParaRPr lang="ru-RU" dirty="0">
              <a:effectLst/>
              <a:latin typeface="Ionicons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377325" y="4927351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Ionicons" charset="0"/>
              </a:rPr>
              <a:t></a:t>
            </a:r>
            <a:endParaRPr lang="ru-RU" dirty="0">
              <a:effectLst/>
              <a:latin typeface="Ionicons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701517" y="4927351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Ionicons" charset="0"/>
              </a:rPr>
              <a:t></a:t>
            </a:r>
            <a:endParaRPr lang="ru-RU" dirty="0">
              <a:effectLst/>
              <a:latin typeface="Ionico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2071" y="1839248"/>
            <a:ext cx="3306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 system all fault. Consequences you no, undertakes: any encounter — pursue explorer, pain.</a:t>
            </a:r>
            <a:endParaRPr lang="ru-RU" sz="1200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012071" y="4867542"/>
            <a:ext cx="488950" cy="488950"/>
          </a:xfrm>
          <a:prstGeom prst="ellipse">
            <a:avLst/>
          </a:prstGeom>
          <a:noFill/>
          <a:ln>
            <a:solidFill>
              <a:srgbClr val="E33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9331217" y="4867542"/>
            <a:ext cx="488950" cy="488950"/>
          </a:xfrm>
          <a:prstGeom prst="ellipse">
            <a:avLst/>
          </a:prstGeom>
          <a:noFill/>
          <a:ln>
            <a:solidFill>
              <a:srgbClr val="E33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0650364" y="4867542"/>
            <a:ext cx="488950" cy="488950"/>
          </a:xfrm>
          <a:prstGeom prst="ellipse">
            <a:avLst/>
          </a:prstGeom>
          <a:noFill/>
          <a:ln>
            <a:solidFill>
              <a:srgbClr val="E33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012071" y="1562249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TITLE HERE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2D329A4D-30B6-44F2-B1DD-CC11392DEF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r="3958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1846083" y="3593574"/>
            <a:ext cx="33659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MIKKY</a:t>
            </a:r>
          </a:p>
          <a:p>
            <a:r>
              <a:rPr lang="en-US" sz="48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FORESTER</a:t>
            </a:r>
          </a:p>
          <a:p>
            <a:r>
              <a:rPr lang="en-US" sz="4800" dirty="0">
                <a:solidFill>
                  <a:srgbClr val="E33227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CEO</a:t>
            </a:r>
          </a:p>
        </p:txBody>
      </p:sp>
    </p:spTree>
    <p:extLst>
      <p:ext uri="{BB962C8B-B14F-4D97-AF65-F5344CB8AC3E}">
        <p14:creationId xmlns:p14="http://schemas.microsoft.com/office/powerpoint/2010/main" val="17675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7BA8876F-12EB-4AD3-8341-F3963E5212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2" b="7742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6380480" y="0"/>
            <a:ext cx="5811520" cy="685799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423920" y="1771135"/>
            <a:ext cx="3997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CASSANDRA</a:t>
            </a:r>
          </a:p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3920" y="1494136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33227"/>
                </a:solidFill>
                <a:latin typeface="Open Sans" charset="0"/>
                <a:ea typeface="Open Sans" charset="0"/>
                <a:cs typeface="Open Sans" charset="0"/>
              </a:rPr>
              <a:t>MANAGER</a:t>
            </a:r>
            <a:endParaRPr lang="ru-RU" sz="1200" dirty="0">
              <a:solidFill>
                <a:srgbClr val="E33227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1062700" y="3852603"/>
            <a:ext cx="648278" cy="64827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1062700" y="5071803"/>
            <a:ext cx="648278" cy="648278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140617" y="5165109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onicons" charset="0"/>
              </a:rPr>
              <a:t></a:t>
            </a:r>
            <a:endParaRPr lang="ru-RU" sz="24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79089" y="3945909"/>
            <a:ext cx="415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onicons" charset="0"/>
              </a:rPr>
              <a:t></a:t>
            </a:r>
            <a:endParaRPr lang="ru-RU" sz="24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0059" y="3852603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DEVELOPMENT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0059" y="4126433"/>
            <a:ext cx="374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60059" y="5071803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ANALISYS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60059" y="5345633"/>
            <a:ext cx="374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0958375" y="0"/>
            <a:ext cx="372234" cy="37941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10909386" y="51206"/>
            <a:ext cx="470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22</a:t>
            </a:r>
            <a:endParaRPr lang="ru-RU" sz="12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5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06C50CAD-EC5A-4E8F-BCD2-DA34C11A72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3" b="16883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141F14BC-6AC7-491F-9384-345B198CF6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8" b="14188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811EEF9D-56D4-4485-911B-76B10BB677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9" name="TextBox 8"/>
          <p:cNvSpPr txBox="1"/>
          <p:nvPr/>
        </p:nvSpPr>
        <p:spPr>
          <a:xfrm>
            <a:off x="2252170" y="3938473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VICTOR FRANK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8680" y="3938473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SIMONA FILLIPS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08809" y="3938473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JACK SMITH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600" y="4215472"/>
            <a:ext cx="255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dislikes take any or avoids any an praising.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9650" y="4215471"/>
            <a:ext cx="255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dislikes take any or avoids any an praising.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1540" y="4215470"/>
            <a:ext cx="255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dislikes take any or avoids any an praising.</a:t>
            </a:r>
          </a:p>
        </p:txBody>
      </p:sp>
      <p:sp>
        <p:nvSpPr>
          <p:cNvPr id="18" name="Овал 17"/>
          <p:cNvSpPr/>
          <p:nvPr/>
        </p:nvSpPr>
        <p:spPr>
          <a:xfrm>
            <a:off x="9344982" y="1718593"/>
            <a:ext cx="545522" cy="54552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6215702" y="1718593"/>
            <a:ext cx="545522" cy="545522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3144288" y="1718593"/>
            <a:ext cx="545522" cy="54552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9424421" y="1801167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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229854" y="1801167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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6316781" y="1801167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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6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8" grpId="0" animBg="1"/>
      <p:bldP spid="19" grpId="0" animBg="1"/>
      <p:bldP spid="20" grpId="0" animBg="1"/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75321853-D00C-48C3-9D65-6FB673CFF2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3" r="13753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8" name="TextBox 7"/>
          <p:cNvSpPr txBox="1"/>
          <p:nvPr/>
        </p:nvSpPr>
        <p:spPr>
          <a:xfrm>
            <a:off x="5638432" y="311803"/>
            <a:ext cx="922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TEAM</a:t>
            </a:r>
            <a:endParaRPr lang="ru-RU" sz="1200" b="1" dirty="0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 rot="5400000">
            <a:off x="5954609" y="-96140"/>
            <a:ext cx="282782" cy="108710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890539" y="1188291"/>
            <a:ext cx="648278" cy="64827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890539" y="3728876"/>
            <a:ext cx="648278" cy="648278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006928" y="1278611"/>
            <a:ext cx="415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onicons" charset="0"/>
              </a:rPr>
              <a:t></a:t>
            </a:r>
            <a:endParaRPr lang="ru-RU" sz="24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5858" y="1920996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DEVELOPMENT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7287" y="2218339"/>
            <a:ext cx="2574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94299" y="4470460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SUPPORT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7287" y="4747459"/>
            <a:ext cx="2574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any.</a:t>
            </a:r>
          </a:p>
        </p:txBody>
      </p:sp>
      <p:sp>
        <p:nvSpPr>
          <p:cNvPr id="19" name="Овал 18"/>
          <p:cNvSpPr/>
          <p:nvPr/>
        </p:nvSpPr>
        <p:spPr>
          <a:xfrm>
            <a:off x="9653183" y="1188291"/>
            <a:ext cx="648278" cy="648278"/>
          </a:xfrm>
          <a:prstGeom prst="ellipse">
            <a:avLst/>
          </a:prstGeom>
          <a:solidFill>
            <a:srgbClr val="E3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9653183" y="3728876"/>
            <a:ext cx="648278" cy="64827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9258502" y="1920996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PROFESSIONAL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89931" y="2218339"/>
            <a:ext cx="2574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56943" y="4470460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CREATIVITY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89931" y="4747459"/>
            <a:ext cx="2574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any.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9777631" y="3821219"/>
            <a:ext cx="396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onicons" charset="0"/>
              </a:rPr>
              <a:t></a:t>
            </a:r>
            <a:endParaRPr lang="ru-RU" sz="24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2006928" y="3821219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onicons" charset="0"/>
              </a:rPr>
              <a:t></a:t>
            </a:r>
            <a:endParaRPr lang="ru-RU" sz="24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9748778" y="1278611"/>
            <a:ext cx="453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onicons" charset="0"/>
              </a:rPr>
              <a:t></a:t>
            </a:r>
            <a:endParaRPr lang="ru-RU" sz="24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1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7" grpId="0"/>
      <p:bldP spid="19" grpId="0" animBg="1"/>
      <p:bldP spid="20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BCB4725C-39C9-45A4-8EC6-EC8012D98C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>
            <a:fillRect/>
          </a:stretch>
        </p:blipFill>
        <p:spPr/>
      </p:pic>
      <p:sp>
        <p:nvSpPr>
          <p:cNvPr id="23" name="Прямоугольник 2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836795" y="2644170"/>
            <a:ext cx="6518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THANK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YOU</a:t>
            </a:r>
            <a:endParaRPr lang="ru-RU" sz="4800" dirty="0">
              <a:solidFill>
                <a:schemeClr val="bg1"/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791818" y="3429000"/>
            <a:ext cx="215679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9243392" y="3429000"/>
            <a:ext cx="215679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17683" y="4213830"/>
            <a:ext cx="155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33227"/>
                </a:solidFill>
                <a:latin typeface="Open Sans" charset="0"/>
                <a:ea typeface="Open Sans" charset="0"/>
                <a:cs typeface="Open Sans" charset="0"/>
              </a:rPr>
              <a:t>CREATIVE DESIGN</a:t>
            </a:r>
            <a:endParaRPr lang="ru-RU" sz="1200" dirty="0">
              <a:solidFill>
                <a:srgbClr val="E33227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13AD7806-51E1-4FE1-B12E-FDE31EC0D0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4926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243648" y="3698240"/>
            <a:ext cx="282782" cy="10634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 rot="5400000">
            <a:off x="972150" y="4091483"/>
            <a:ext cx="82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agenda</a:t>
            </a:r>
            <a:endParaRPr lang="ru-RU" sz="12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919649" y="-8782"/>
            <a:ext cx="5038726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191522" y="3081130"/>
            <a:ext cx="47591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PRESENTATION</a:t>
            </a:r>
          </a:p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MINIMALISTIC</a:t>
            </a:r>
          </a:p>
          <a:p>
            <a:r>
              <a:rPr lang="en-US" sz="4800" dirty="0">
                <a:solidFill>
                  <a:srgbClr val="E33227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PENNY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CAF5A2-C85E-4ABC-BFCA-3B2CEC1D5F7C}"/>
              </a:ext>
            </a:extLst>
          </p:cNvPr>
          <p:cNvSpPr/>
          <p:nvPr/>
        </p:nvSpPr>
        <p:spPr>
          <a:xfrm rot="20528422">
            <a:off x="8428329" y="1219198"/>
            <a:ext cx="1066800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6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6038" y="1336546"/>
            <a:ext cx="5019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AWESOME</a:t>
            </a:r>
          </a:p>
          <a:p>
            <a:pPr algn="ctr"/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DESIGN</a:t>
            </a:r>
            <a:r>
              <a:rPr lang="en-US" sz="48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 </a:t>
            </a:r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PENNY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7651" y="3644870"/>
            <a:ext cx="3196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432" y="6224923"/>
            <a:ext cx="922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INFO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 rot="5400000">
            <a:off x="5954609" y="5816980"/>
            <a:ext cx="282782" cy="10871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9FB4465C-A58C-46B4-AEFE-A00693C15E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r="12552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4216DA4-6D55-43F2-8B14-310E09337D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7" r="12307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C8494BE-51EA-4995-8B79-AA10899E047B}"/>
              </a:ext>
            </a:extLst>
          </p:cNvPr>
          <p:cNvSpPr/>
          <p:nvPr/>
        </p:nvSpPr>
        <p:spPr>
          <a:xfrm rot="20239348">
            <a:off x="1087486" y="1435749"/>
            <a:ext cx="1066800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5F2E3F-80AA-4173-B395-A5B5C28DDBC6}"/>
              </a:ext>
            </a:extLst>
          </p:cNvPr>
          <p:cNvSpPr/>
          <p:nvPr/>
        </p:nvSpPr>
        <p:spPr>
          <a:xfrm rot="20239348">
            <a:off x="10457688" y="1435749"/>
            <a:ext cx="1066800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8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08553E54-3F8B-4921-8CC7-8208C06829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2" b="25332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41" name="Прямоугольник 40"/>
          <p:cNvSpPr/>
          <p:nvPr/>
        </p:nvSpPr>
        <p:spPr>
          <a:xfrm>
            <a:off x="950094" y="477022"/>
            <a:ext cx="368019" cy="368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1674560" y="477022"/>
            <a:ext cx="368019" cy="368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279816" y="477022"/>
            <a:ext cx="368019" cy="368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5760720" y="2441695"/>
            <a:ext cx="556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ALISE KELLY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98784" y="3835400"/>
            <a:ext cx="4329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 extremely fault system fault. Consequences you no, undertakes: any encounter — pursue explorer, pain.</a:t>
            </a:r>
            <a:endParaRPr lang="ru-RU" sz="1200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11023600" y="5821363"/>
            <a:ext cx="1168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60720" y="216469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33227"/>
                </a:solidFill>
                <a:latin typeface="Open Sans" charset="0"/>
                <a:ea typeface="Open Sans" charset="0"/>
                <a:cs typeface="Open Sans" charset="0"/>
              </a:rPr>
              <a:t>DESIGNER</a:t>
            </a:r>
            <a:endParaRPr lang="ru-RU" sz="1200" dirty="0">
              <a:solidFill>
                <a:srgbClr val="E33227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33021" y="497591"/>
            <a:ext cx="261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Ionicons" charset="0"/>
              </a:rPr>
              <a:t></a:t>
            </a:r>
            <a:endParaRPr lang="ru-RU" sz="16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946388" y="497591"/>
            <a:ext cx="373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Ionicons" charset="0"/>
              </a:rPr>
              <a:t></a:t>
            </a:r>
            <a:endParaRPr lang="ru-RU" sz="16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1678377" y="497591"/>
            <a:ext cx="364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Ionicons" charset="0"/>
              </a:rPr>
              <a:t></a:t>
            </a:r>
            <a:endParaRPr lang="ru-RU" sz="1600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55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0" grpId="0" animBg="1"/>
      <p:bldP spid="27" grpId="0"/>
      <p:bldP spid="28" grpId="0"/>
      <p:bldP spid="33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90B67A94-8B59-46B9-B4A8-467F9A7EA8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6" b="25586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9" name="TextBox 8"/>
          <p:cNvSpPr txBox="1"/>
          <p:nvPr/>
        </p:nvSpPr>
        <p:spPr>
          <a:xfrm>
            <a:off x="8030818" y="2726344"/>
            <a:ext cx="3299791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has rejects man which dislikes take any or avoids praising extremely fault system fault explorer rejects.</a:t>
            </a:r>
            <a:endParaRPr lang="ru-RU" sz="1200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-1" y="691695"/>
            <a:ext cx="7487920" cy="547460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07200" y="4512364"/>
            <a:ext cx="45234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PENNY</a:t>
            </a:r>
            <a:r>
              <a:rPr lang="en-US" sz="4800" dirty="0">
                <a:solidFill>
                  <a:srgbClr val="E33227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212823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7FEBCEBD-709A-4EE3-A418-8826EB548D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0" b="7740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0" y="2703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3586038" y="2409560"/>
            <a:ext cx="5019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AWESOME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DESIGN </a:t>
            </a:r>
            <a:r>
              <a:rPr lang="en-US" sz="4800" dirty="0">
                <a:solidFill>
                  <a:srgbClr val="E33227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PENNY</a:t>
            </a: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6096000" y="572604"/>
            <a:ext cx="0" cy="1581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6096000" y="4717884"/>
            <a:ext cx="0" cy="1581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8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7EC875B3-30E3-48FF-848B-B80BD0191E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96" b="42296"/>
          <a:stretch>
            <a:fillRect/>
          </a:stretch>
        </p:blipFill>
        <p:spPr/>
      </p:pic>
      <p:sp>
        <p:nvSpPr>
          <p:cNvPr id="6" name="Прямоугольник 5"/>
          <p:cNvSpPr/>
          <p:nvPr/>
        </p:nvSpPr>
        <p:spPr>
          <a:xfrm>
            <a:off x="863601" y="743021"/>
            <a:ext cx="10467008" cy="5384800"/>
          </a:xfrm>
          <a:prstGeom prst="rect">
            <a:avLst/>
          </a:prstGeom>
          <a:gradFill>
            <a:gsLst>
              <a:gs pos="100000">
                <a:srgbClr val="190024"/>
              </a:gs>
              <a:gs pos="74000">
                <a:srgbClr val="190026"/>
              </a:gs>
              <a:gs pos="12000">
                <a:srgbClr val="32002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001026" y="2644170"/>
            <a:ext cx="4409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WELCOME </a:t>
            </a:r>
          </a:p>
          <a:p>
            <a:r>
              <a:rPr lang="en-US" sz="48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7860" y="3112254"/>
            <a:ext cx="231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2018</a:t>
            </a:r>
          </a:p>
          <a:p>
            <a:r>
              <a:rPr lang="en-US" sz="1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AWESOME DESIGN</a:t>
            </a:r>
          </a:p>
          <a:p>
            <a:r>
              <a:rPr lang="en-US" sz="12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MINIMALISTIC PRESENTATION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228354" y="2841731"/>
            <a:ext cx="2692400" cy="118737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93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AB2F5329-D1F5-4464-87B2-047802C8F8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" r="2988"/>
          <a:stretch>
            <a:fillRect/>
          </a:stretch>
        </p:blipFill>
        <p:spPr>
          <a:solidFill>
            <a:schemeClr val="bg1">
              <a:lumMod val="65000"/>
            </a:schemeClr>
          </a:solidFill>
        </p:spPr>
      </p:pic>
      <p:sp>
        <p:nvSpPr>
          <p:cNvPr id="25" name="Прямоугольник 24"/>
          <p:cNvSpPr/>
          <p:nvPr/>
        </p:nvSpPr>
        <p:spPr>
          <a:xfrm>
            <a:off x="3484957" y="770256"/>
            <a:ext cx="3585513" cy="53174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85964" y="2062540"/>
            <a:ext cx="6177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lephant" panose="02020904090505020303" pitchFamily="18" charset="0"/>
                <a:ea typeface="Playfair Display" charset="0"/>
                <a:cs typeface="Playfair Display" charset="0"/>
              </a:rPr>
              <a:t>OUR SE</a:t>
            </a:r>
            <a:r>
              <a:rPr lang="en-US" sz="4800" dirty="0">
                <a:solidFill>
                  <a:schemeClr val="bg1"/>
                </a:solidFill>
                <a:latin typeface="Elephant" panose="02020904090505020303" pitchFamily="18" charset="0"/>
                <a:ea typeface="Playfair Display" charset="0"/>
                <a:cs typeface="Playfair Display" charset="0"/>
              </a:rPr>
              <a:t>RVICES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0" y="3246120"/>
            <a:ext cx="21567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30663" y="3175121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PRINT DESIGN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30663" y="1667525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WEB-DESIGN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0663" y="4685886"/>
            <a:ext cx="143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DEVELOPMENT</a:t>
            </a:r>
            <a:endParaRPr lang="ru-RU" sz="1200" b="1" dirty="0">
              <a:solidFill>
                <a:schemeClr val="bg2">
                  <a:lumMod val="2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740065" y="3175121"/>
            <a:ext cx="589280" cy="58928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740065" y="1668303"/>
            <a:ext cx="589280" cy="58928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740065" y="4685886"/>
            <a:ext cx="589280" cy="58928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841383" y="1775107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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855810" y="3281925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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863023" y="479295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Ionicons" charset="0"/>
              </a:rPr>
              <a:t></a:t>
            </a:r>
            <a:endParaRPr lang="ru-RU" dirty="0">
              <a:solidFill>
                <a:schemeClr val="bg1"/>
              </a:solidFill>
              <a:effectLst/>
              <a:latin typeface="Ionico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30663" y="1941355"/>
            <a:ext cx="3501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0663" y="3452120"/>
            <a:ext cx="3501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52303" y="4962885"/>
            <a:ext cx="347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One happiness was circumstances painful avoids rejects man which dislikes take any or avoids any an praising.</a:t>
            </a:r>
          </a:p>
        </p:txBody>
      </p:sp>
    </p:spTree>
    <p:extLst>
      <p:ext uri="{BB962C8B-B14F-4D97-AF65-F5344CB8AC3E}">
        <p14:creationId xmlns:p14="http://schemas.microsoft.com/office/powerpoint/2010/main" val="200202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EC564C6-40AF-4962-8793-651531E7C10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流行创意元素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1074</Words>
  <Application>Microsoft Office PowerPoint</Application>
  <PresentationFormat>宽屏</PresentationFormat>
  <Paragraphs>212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Ionicons</vt:lpstr>
      <vt:lpstr>Playfair Display</vt:lpstr>
      <vt:lpstr>等线</vt:lpstr>
      <vt:lpstr>等线 Light</vt:lpstr>
      <vt:lpstr>微软雅黑</vt:lpstr>
      <vt:lpstr>造字工房尚雅（非商用）常规体</vt:lpstr>
      <vt:lpstr>Arial</vt:lpstr>
      <vt:lpstr>Elephant</vt:lpstr>
      <vt:lpstr>Open Sans</vt:lpstr>
      <vt:lpstr>Open Sans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流行创意元素</dc:title>
  <dc:creator>1</dc:creator>
  <cp:lastModifiedBy>ITTK</cp:lastModifiedBy>
  <cp:revision>84</cp:revision>
  <dcterms:created xsi:type="dcterms:W3CDTF">2018-03-09T10:09:47Z</dcterms:created>
  <dcterms:modified xsi:type="dcterms:W3CDTF">2018-10-25T02:55:26Z</dcterms:modified>
</cp:coreProperties>
</file>